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60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8288000" cy="10287000"/>
  <p:notesSz cx="6857895" cy="9143861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1pPr>
    <a:lvl2pPr marL="457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2pPr>
    <a:lvl3pPr marL="914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3pPr>
    <a:lvl4pPr marL="13716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4pPr>
    <a:lvl5pPr marL="18288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5pPr>
    <a:lvl6pPr marL="22860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6pPr>
    <a:lvl7pPr marL="2743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7pPr>
    <a:lvl8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8pPr>
    <a:lvl9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宋体" pitchFamily="0" charset="0"/>
        <a:cs typeface="Droid Sans" pitchFamily="0" charset="0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 showNarration="1"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 autoAdjust="0"/>
    <p:restoredTop sz="94621" autoAdjust="0"/>
  </p:normalViewPr>
  <p:slideViewPr>
    <p:cSldViewPr>
      <p:cViewPr>
        <p:scale>
          <a:sx n="50" d="100"/>
          <a:sy n="50" d="100"/>
        </p:scale>
        <p:origin x="0" y="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/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0" y="0"/>
      </p:cViewPr>
      <p:guideLst/>
    </p:cSldViewPr>
  </p:notesViewPr>
  <p:gridSpacing cx="72009" cy="72009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ableStyles" Target="tableStyles.xml"/></Relationships>
</file>

<file path=ppt/media/>
</file>

<file path=ppt/media/pimg1.png>
</file>

<file path=ppt/media/pimg2.png>
</file>

<file path=ppt/media/pimg3.jpeg>
</file>

<file path=ppt/media/pimg4.jpeg>
</file>

<file path=ppt/media/pimg5.jpeg>
</file>

<file path=ppt/media/pimg6.jpeg>
</file>

<file path=ppt/media/pimg7.jpeg>
</file>

<file path=ppt/media/pimg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ctrTitle"/>
          </p:nvPr>
        </p:nvSpPr>
        <p:spPr>
          <a:xfrm>
            <a:off x="1371600" y="3195637"/>
            <a:ext cx="15544800" cy="22050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subTitle" idx="1"/>
          </p:nvPr>
        </p:nvSpPr>
        <p:spPr>
          <a:xfrm>
            <a:off x="2743200" y="5829299"/>
            <a:ext cx="12801600" cy="2628899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034399"/>
      </p:ext>
    </p:extLst>
  </p:cSld>
  <p:clrMapOvr>
    <a:masterClrMapping/>
  </p:clrMapOvr>
</p:sldLayout>
</file>

<file path=ppt/slideLayouts/slideLayout1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875050"/>
      </p:ext>
    </p:extLst>
  </p:cSld>
  <p:clrMapOvr>
    <a:masterClrMapping/>
  </p:clrMapOvr>
</p:sldLayout>
</file>

<file path=ppt/slideLayouts/slideLayout1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09131"/>
      </p:ext>
    </p:extLst>
  </p:cSld>
  <p:clrMapOvr>
    <a:masterClrMapping/>
  </p:clrMapOvr>
</p:sldLayout>
</file>

<file path=ppt/slideLayouts/slideLayout12.xml><?xml version="1.0" encoding="utf-8"?>
<p:sldLayout xmlns:p="http://schemas.openxmlformats.org/presentationml/2006/main" xmlns:a="http://schemas.openxmlformats.org/drawingml/2006/main" xmlns:r="http://schemas.openxmlformats.org/officeDocument/2006/relationships" showMasterSp="0" preserve="1">
  <p:cSld name="自定义版式"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dt" idx="10"/>
          </p:nvPr>
        </p:nvSpPr>
        <p:spPr>
          <a:xfrm rot="0">
            <a:off x="457200" y="6356349"/>
            <a:ext cx="21336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l"/>
            <a:r>
              <a:rPr lang="en-US" altLang="zh-CN" sz="1200">
                <a:solidFill>
                  <a:srgbClr val="898989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Date/Time</a:t>
            </a:r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8" name="Text box"/>
          <p:cNvSpPr>
            <a:spLocks noGrp="1"/>
          </p:cNvSpPr>
          <p:nvPr>
            <p:ph type="ftr" idx="11"/>
          </p:nvPr>
        </p:nvSpPr>
        <p:spPr>
          <a:xfrm rot="0">
            <a:off x="3124200" y="6356349"/>
            <a:ext cx="28956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ctr"/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9" name="Text box"/>
          <p:cNvSpPr>
            <a:spLocks noGrp="1"/>
          </p:cNvSpPr>
          <p:nvPr>
            <p:ph type="sldNum" idx="12"/>
          </p:nvPr>
        </p:nvSpPr>
        <p:spPr>
          <a:xfrm rot="0">
            <a:off x="6553200" y="6356349"/>
            <a:ext cx="21336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rgbClr val="898989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&lt;#&gt;</a:t>
            </a:fld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907126"/>
      </p:ext>
    </p:extLst>
  </p:cSld>
  <p:clrMapOvr>
    <a:masterClrMapping/>
  </p:clrMapOvr>
  <p:hf sldNum="0"/>
</p:sldLayout>
</file>

<file path=ppt/slideLayouts/slideLayout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60338"/>
      </p:ext>
    </p:extLst>
  </p:cSld>
  <p:clrMapOvr>
    <a:masterClrMapping/>
  </p:clrMapOvr>
</p:sldLayout>
</file>

<file path=ppt/slideLayouts/slideLayout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169422"/>
      </p:ext>
    </p:extLst>
  </p:cSld>
  <p:clrMapOvr>
    <a:masterClrMapping/>
  </p:clrMapOvr>
</p:sldLayout>
</file>

<file path=ppt/slideLayouts/slideLayout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840656"/>
      </p:ext>
    </p:extLst>
  </p:cSld>
  <p:clrMapOvr>
    <a:masterClrMapping/>
  </p:clrMapOvr>
</p:sldLayout>
</file>

<file path=ppt/slideLayouts/slideLayout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box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Text box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676416"/>
      </p:ext>
    </p:extLst>
  </p:cSld>
  <p:clrMapOvr>
    <a:masterClrMapping/>
  </p:clrMapOvr>
</p:sldLayout>
</file>

<file path=ppt/slideLayouts/slideLayout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679344"/>
      </p:ext>
    </p:extLst>
  </p:cSld>
  <p:clrMapOvr>
    <a:masterClrMapping/>
  </p:clrMapOvr>
</p:sldLayout>
</file>

<file path=ppt/slideLayouts/slideLayout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149961"/>
      </p:ext>
    </p:extLst>
  </p:cSld>
  <p:clrMapOvr>
    <a:masterClrMapping/>
  </p:clrMapOvr>
</p:sldLayout>
</file>

<file path=ppt/slideLayouts/slideLayout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385521"/>
      </p:ext>
    </p:extLst>
  </p:cSld>
  <p:clrMapOvr>
    <a:masterClrMapping/>
  </p:clrMapOvr>
</p:sldLayout>
</file>

<file path=ppt/slideLayouts/slideLayout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box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Text box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198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 rot="0">
            <a:off x="457200" y="274638"/>
            <a:ext cx="8229600" cy="114300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box"/>
          <p:cNvSpPr>
            <a:spLocks noGrp="1"/>
          </p:cNvSpPr>
          <p:nvPr>
            <p:ph type="body" idx="1"/>
          </p:nvPr>
        </p:nvSpPr>
        <p:spPr>
          <a:xfrm rot="0">
            <a:off x="457200" y="1600200"/>
            <a:ext cx="8229600" cy="4525963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dt" idx="2"/>
          </p:nvPr>
        </p:nvSpPr>
        <p:spPr>
          <a:xfrm rot="0">
            <a:off x="457200" y="6356349"/>
            <a:ext cx="21336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l"/>
            <a:fld id="{CAD2D6BD-DE1B-4B5F-8B41-2702339687B9}" type="datetime1">
              <a:rPr lang="en-US" altLang="zh-CN" sz="1200">
                <a:solidFill>
                  <a:srgbClr val="898989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9/8/2025</a:t>
            </a:fld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5" name="Text box"/>
          <p:cNvSpPr>
            <a:spLocks noGrp="1"/>
          </p:cNvSpPr>
          <p:nvPr>
            <p:ph type="ftr" idx="3"/>
          </p:nvPr>
        </p:nvSpPr>
        <p:spPr>
          <a:xfrm rot="0">
            <a:off x="3124200" y="6356349"/>
            <a:ext cx="28956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ctr"/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6" name="Text box"/>
          <p:cNvSpPr>
            <a:spLocks noGrp="1"/>
          </p:cNvSpPr>
          <p:nvPr>
            <p:ph type="sldNum" idx="4"/>
          </p:nvPr>
        </p:nvSpPr>
        <p:spPr>
          <a:xfrm rot="0">
            <a:off x="6553200" y="6356349"/>
            <a:ext cx="21336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rgbClr val="898989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&lt;#&gt;</a:t>
            </a:fld>
            <a:endParaRPr lang="zh-CN" altLang="en-US" sz="1200">
              <a:solidFill>
                <a:srgbClr val="898989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16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lvl1pPr algn="ctr" defTabSz="914400" eaLnBrk="1" fontAlgn="auto" latinLnBrk="0" hangingPunct="1">
        <a:spcBef>
          <a:spcPts val="0"/>
        </a:spcBef>
        <a:buNone/>
        <a:defRPr sz="4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</p:titleStyle>
    <p:bodyStyle>
      <a:lvl1pPr marL="342900" indent="-3429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742950" indent="-285750" algn="l" defTabSz="914400" eaLnBrk="1" fontAlgn="auto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2.png"/><Relationship Id="rId3" Type="http://schemas.openxmlformats.org/officeDocument/2006/relationships/image" Target="../media/pimg3.jpeg"/><Relationship Id="rId4" Type="http://schemas.openxmlformats.org/officeDocument/2006/relationships/image" Target="../media/pimg4.jpeg"/><Relationship Id="rId5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2.png"/><Relationship Id="rId3" Type="http://schemas.openxmlformats.org/officeDocument/2006/relationships/image" Target="../media/pimg5.jpeg"/><Relationship Id="rId4" Type="http://schemas.openxmlformats.org/officeDocument/2006/relationships/image" Target="../media/pimg6.jpeg"/><Relationship Id="rId5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image" Target="../media/pimg7.jpeg"/><Relationship Id="rId5" Type="http://schemas.openxmlformats.org/officeDocument/2006/relationships/image" Target="../media/pimg8.jpeg"/><Relationship Id="rId6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2.png"/><Relationship Id="rId3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pimg1.png"/><Relationship Id="rId2" Type="http://schemas.openxmlformats.org/officeDocument/2006/relationships/image" Target="../media/pimg1.png"/><Relationship Id="rId3" Type="http://schemas.openxmlformats.org/officeDocument/2006/relationships/image" Target="../media/pimg2.png"/><Relationship Id="rId4" Type="http://schemas.openxmlformats.org/officeDocument/2006/relationships/slideLayout" Target="../slideLayouts/slideLayout12.xml"/></Relationships>
</file>

<file path=ppt/slides/slide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曲线"/>
          <p:cNvSpPr>
            <a:spLocks/>
          </p:cNvSpPr>
          <p:nvPr/>
        </p:nvSpPr>
        <p:spPr>
          <a:xfrm rot="2283244">
            <a:off x="-4759168" y="4375423"/>
            <a:ext cx="10358005" cy="1041005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1" name="曲线"/>
          <p:cNvSpPr>
            <a:spLocks/>
          </p:cNvSpPr>
          <p:nvPr/>
        </p:nvSpPr>
        <p:spPr>
          <a:xfrm rot="0">
            <a:off x="6330741" y="-10904055"/>
            <a:ext cx="17956750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2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5" name="Combination"/>
          <p:cNvGrpSpPr>
            <a:grpSpLocks/>
          </p:cNvGrpSpPr>
          <p:nvPr/>
        </p:nvGrpSpPr>
        <p:grpSpPr>
          <a:xfrm>
            <a:off x="-2455026" y="-917368"/>
            <a:ext cx="4220884" cy="4220884"/>
            <a:chOff x="-2455026" y="-917368"/>
            <a:chExt cx="4220884" cy="4220884"/>
          </a:xfrm>
        </p:grpSpPr>
        <p:sp>
          <p:nvSpPr>
            <p:cNvPr id="13" name="曲线"/>
            <p:cNvSpPr>
              <a:spLocks/>
            </p:cNvSpPr>
            <p:nvPr/>
          </p:nvSpPr>
          <p:spPr>
            <a:xfrm rot="0">
              <a:off x="-2455026" y="-917368"/>
              <a:ext cx="4220884" cy="422088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mpd="sng" cap="sq">
              <a:gradFill rotWithShape="1"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4" name="Rectangle"/>
            <p:cNvSpPr>
              <a:spLocks/>
            </p:cNvSpPr>
            <p:nvPr/>
          </p:nvSpPr>
          <p:spPr>
            <a:xfrm rot="0">
              <a:off x="-2059317" y="-373270"/>
              <a:ext cx="3429468" cy="3281077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6" name="Rectangle"/>
          <p:cNvSpPr>
            <a:spLocks/>
          </p:cNvSpPr>
          <p:nvPr/>
        </p:nvSpPr>
        <p:spPr>
          <a:xfrm rot="0">
            <a:off x="15309115" y="9072819"/>
            <a:ext cx="1716616" cy="32473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19" name="Combination"/>
          <p:cNvGrpSpPr>
            <a:grpSpLocks/>
          </p:cNvGrpSpPr>
          <p:nvPr/>
        </p:nvGrpSpPr>
        <p:grpSpPr>
          <a:xfrm>
            <a:off x="13882415" y="6088610"/>
            <a:ext cx="5809651" cy="5809651"/>
            <a:chOff x="13882415" y="6088610"/>
            <a:chExt cx="5809651" cy="5809651"/>
          </a:xfrm>
        </p:grpSpPr>
        <p:sp>
          <p:nvSpPr>
            <p:cNvPr id="17" name="曲线"/>
            <p:cNvSpPr>
              <a:spLocks/>
            </p:cNvSpPr>
            <p:nvPr/>
          </p:nvSpPr>
          <p:spPr>
            <a:xfrm rot="0">
              <a:off x="13882415" y="6088610"/>
              <a:ext cx="5809651" cy="5809651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799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799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mpd="sng" cap="sq">
              <a:gradFill rotWithShape="1"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8" name="Rectangle"/>
            <p:cNvSpPr>
              <a:spLocks/>
            </p:cNvSpPr>
            <p:nvPr/>
          </p:nvSpPr>
          <p:spPr>
            <a:xfrm rot="0">
              <a:off x="14427070" y="6837511"/>
              <a:ext cx="4720341" cy="4516096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20" name="Rectangle"/>
          <p:cNvSpPr>
            <a:spLocks/>
          </p:cNvSpPr>
          <p:nvPr/>
        </p:nvSpPr>
        <p:spPr>
          <a:xfrm rot="0">
            <a:off x="4153022" y="2976780"/>
            <a:ext cx="6687373" cy="64706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0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9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Name: S.Almas begam </a:t>
            </a:r>
            <a:endParaRPr lang="zh-CN" altLang="en-US" sz="489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1" name="Rectangle"/>
          <p:cNvSpPr>
            <a:spLocks/>
          </p:cNvSpPr>
          <p:nvPr/>
        </p:nvSpPr>
        <p:spPr>
          <a:xfrm rot="0">
            <a:off x="4153023" y="4152711"/>
            <a:ext cx="9158007" cy="64706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0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9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Register No:24134130500122002</a:t>
            </a:r>
            <a:endParaRPr lang="zh-CN" altLang="en-US" sz="489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2" name="Rectangle"/>
          <p:cNvSpPr>
            <a:spLocks/>
          </p:cNvSpPr>
          <p:nvPr/>
        </p:nvSpPr>
        <p:spPr>
          <a:xfrm rot="0">
            <a:off x="4153023" y="5473574"/>
            <a:ext cx="1742163" cy="64706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0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9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NMID:</a:t>
            </a:r>
            <a:endParaRPr lang="zh-CN" altLang="en-US" sz="489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3" name="Rectangle"/>
          <p:cNvSpPr>
            <a:spLocks/>
          </p:cNvSpPr>
          <p:nvPr/>
        </p:nvSpPr>
        <p:spPr>
          <a:xfrm rot="0">
            <a:off x="4153023" y="6627340"/>
            <a:ext cx="4837527" cy="64706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0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9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Department:BCA</a:t>
            </a:r>
            <a:endParaRPr lang="zh-CN" altLang="en-US" sz="489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4" name="Rectangle"/>
          <p:cNvSpPr>
            <a:spLocks/>
          </p:cNvSpPr>
          <p:nvPr/>
        </p:nvSpPr>
        <p:spPr>
          <a:xfrm rot="0">
            <a:off x="3619631" y="7676332"/>
            <a:ext cx="13794001" cy="64706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0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9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College:Deen college of arts and science -Nidur</a:t>
            </a:r>
            <a:endParaRPr lang="zh-CN" altLang="en-US" sz="489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5" name="Rectangle"/>
          <p:cNvSpPr>
            <a:spLocks/>
          </p:cNvSpPr>
          <p:nvPr/>
        </p:nvSpPr>
        <p:spPr>
          <a:xfrm rot="0">
            <a:off x="3351697" y="918339"/>
            <a:ext cx="11584606" cy="147916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116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099" b="0" i="0" u="none" strike="noStrike" kern="1200" cap="none" spc="0" baseline="0">
                <a:solidFill>
                  <a:srgbClr val="FFFFFF"/>
                </a:solidFill>
                <a:latin typeface="MediaPro Heavy Condensed" pitchFamily="0" charset="0"/>
                <a:ea typeface="MediaPro Heavy Condensed" pitchFamily="0" charset="0"/>
                <a:cs typeface="MediaPro Heavy Condensed" pitchFamily="0" charset="0"/>
                <a:sym typeface="MediaPro Heavy Condensed" pitchFamily="0" charset="0"/>
              </a:rPr>
              <a:t>DIGITAL  </a:t>
            </a:r>
            <a:r>
              <a:rPr lang="en-US" altLang="zh-CN" sz="9099" b="0" i="0" u="none" strike="noStrike" kern="1200" cap="none" spc="0" baseline="0">
                <a:solidFill>
                  <a:srgbClr val="C6269E"/>
                </a:solidFill>
                <a:latin typeface="MediaPro Heavy Condensed" pitchFamily="0" charset="0"/>
                <a:ea typeface="MediaPro Heavy Condensed" pitchFamily="0" charset="0"/>
                <a:cs typeface="MediaPro Heavy Condensed" pitchFamily="0" charset="0"/>
                <a:sym typeface="MediaPro Heavy Condensed" pitchFamily="0" charset="0"/>
              </a:rPr>
              <a:t>PORTFOLIO</a:t>
            </a:r>
            <a:r>
              <a:rPr lang="en-US" altLang="zh-CN" sz="9099" b="0" i="0" u="none" strike="noStrike" kern="1200" cap="none" spc="0" baseline="0">
                <a:solidFill>
                  <a:srgbClr val="FFFFFF"/>
                </a:solidFill>
                <a:latin typeface="MediaPro Heavy Condensed" pitchFamily="0" charset="0"/>
                <a:ea typeface="MediaPro Heavy Condensed" pitchFamily="0" charset="0"/>
                <a:cs typeface="MediaPro Heavy Condensed" pitchFamily="0" charset="0"/>
                <a:sym typeface="MediaPro Heavy Condensed" pitchFamily="0" charset="0"/>
              </a:rPr>
              <a:t> </a:t>
            </a:r>
            <a:endParaRPr lang="zh-CN" altLang="en-US" sz="9099" b="0" i="0" u="none" strike="noStrike" kern="1200" cap="none" spc="0" baseline="0">
              <a:solidFill>
                <a:srgbClr val="FFFFFF"/>
              </a:solidFill>
              <a:latin typeface="MediaPro Heavy Condensed" pitchFamily="0" charset="0"/>
              <a:ea typeface="MediaPro Heavy Condensed" pitchFamily="0" charset="0"/>
              <a:cs typeface="MediaPro Heavy Condensed" pitchFamily="0" charset="0"/>
              <a:sym typeface="MediaPro Heavy Condensed" pitchFamily="0" charset="0"/>
            </a:endParaRPr>
          </a:p>
        </p:txBody>
      </p:sp>
      <p:sp>
        <p:nvSpPr>
          <p:cNvPr id="26" name="Rectangle"/>
          <p:cNvSpPr>
            <a:spLocks/>
          </p:cNvSpPr>
          <p:nvPr/>
        </p:nvSpPr>
        <p:spPr>
          <a:xfrm rot="0">
            <a:off x="5881939" y="5598426"/>
            <a:ext cx="8000474" cy="92456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36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5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EA69C259921F436955F46704D17637F2</a:t>
            </a:r>
            <a:endParaRPr lang="zh-CN" altLang="en-US" sz="35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501549"/>
      </p:ext>
    </p:extLst>
  </p:cSld>
  <p:clrMapOvr>
    <a:masterClrMapping/>
  </p:clrMapOvr>
</p:sld>
</file>

<file path=ppt/slides/slide1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曲线"/>
          <p:cNvSpPr>
            <a:spLocks/>
          </p:cNvSpPr>
          <p:nvPr/>
        </p:nvSpPr>
        <p:spPr>
          <a:xfrm rot="0">
            <a:off x="6383202" y="-1263914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79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77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78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80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81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82" name="曲线"/>
          <p:cNvSpPr>
            <a:spLocks/>
          </p:cNvSpPr>
          <p:nvPr/>
        </p:nvSpPr>
        <p:spPr>
          <a:xfrm rot="0">
            <a:off x="480810" y="2168308"/>
            <a:ext cx="10076515" cy="3605057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32647" b="-24226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183" name="曲线"/>
          <p:cNvSpPr>
            <a:spLocks/>
          </p:cNvSpPr>
          <p:nvPr/>
        </p:nvSpPr>
        <p:spPr>
          <a:xfrm rot="0">
            <a:off x="5958041" y="6163122"/>
            <a:ext cx="10071387" cy="319171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 t="-39126" b="-37975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184" name="Rectangle"/>
          <p:cNvSpPr>
            <a:spLocks/>
          </p:cNvSpPr>
          <p:nvPr/>
        </p:nvSpPr>
        <p:spPr>
          <a:xfrm rot="0">
            <a:off x="480810" y="1011949"/>
            <a:ext cx="8663190" cy="64245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RESULTS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SCREENSHOTS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72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35363"/>
      </p:ext>
    </p:extLst>
  </p:cSld>
  <p:clrMapOvr>
    <a:masterClrMapping/>
  </p:clrMapOvr>
</p:sld>
</file>

<file path=ppt/slides/slide1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88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86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87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89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90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91" name="曲线"/>
          <p:cNvSpPr>
            <a:spLocks/>
          </p:cNvSpPr>
          <p:nvPr/>
        </p:nvSpPr>
        <p:spPr>
          <a:xfrm rot="0">
            <a:off x="480810" y="2004673"/>
            <a:ext cx="11301259" cy="2359187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44547" b="-124308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192" name="曲线"/>
          <p:cNvSpPr>
            <a:spLocks/>
          </p:cNvSpPr>
          <p:nvPr/>
        </p:nvSpPr>
        <p:spPr>
          <a:xfrm rot="0">
            <a:off x="5724473" y="4716285"/>
            <a:ext cx="11301259" cy="4657117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 t="-23315" b="-12880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193" name="Rectangle"/>
          <p:cNvSpPr>
            <a:spLocks/>
          </p:cNvSpPr>
          <p:nvPr/>
        </p:nvSpPr>
        <p:spPr>
          <a:xfrm rot="0">
            <a:off x="480810" y="1011949"/>
            <a:ext cx="8663190" cy="64245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RESULTS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SCREENSHOTS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72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182079"/>
      </p:ext>
    </p:extLst>
  </p:cSld>
  <p:clrMapOvr>
    <a:masterClrMapping/>
  </p:clrMapOvr>
</p:sld>
</file>

<file path=ppt/slides/slide1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曲线"/>
          <p:cNvSpPr>
            <a:spLocks/>
          </p:cNvSpPr>
          <p:nvPr/>
        </p:nvSpPr>
        <p:spPr>
          <a:xfrm rot="0">
            <a:off x="65633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95" name="曲线"/>
          <p:cNvSpPr>
            <a:spLocks/>
          </p:cNvSpPr>
          <p:nvPr/>
        </p:nvSpPr>
        <p:spPr>
          <a:xfrm rot="0">
            <a:off x="-8140649" y="542688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98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96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97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99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00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01" name="曲线"/>
          <p:cNvSpPr>
            <a:spLocks/>
          </p:cNvSpPr>
          <p:nvPr/>
        </p:nvSpPr>
        <p:spPr>
          <a:xfrm rot="0">
            <a:off x="480810" y="1654405"/>
            <a:ext cx="10952139" cy="436110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 l="-1058" t="-27248" r="-2129" b="-18192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202" name="曲线"/>
          <p:cNvSpPr>
            <a:spLocks/>
          </p:cNvSpPr>
          <p:nvPr/>
        </p:nvSpPr>
        <p:spPr>
          <a:xfrm rot="0">
            <a:off x="6986741" y="6015514"/>
            <a:ext cx="11301259" cy="3904319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 t="-16537" b="-45918"/>
            </a:stretch>
          </a:blipFill>
          <a:ln cmpd="sng" cap="flat">
            <a:noFill/>
            <a:prstDash val="solid"/>
            <a:miter/>
          </a:ln>
        </p:spPr>
      </p:sp>
      <p:sp>
        <p:nvSpPr>
          <p:cNvPr id="203" name="Rectangle"/>
          <p:cNvSpPr>
            <a:spLocks/>
          </p:cNvSpPr>
          <p:nvPr/>
        </p:nvSpPr>
        <p:spPr>
          <a:xfrm rot="0">
            <a:off x="480810" y="740810"/>
            <a:ext cx="8663190" cy="642456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RESULTS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SCREENSHOTS</a:t>
            </a:r>
            <a:r>
              <a:rPr lang="en-US" altLang="zh-CN" sz="472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72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983441"/>
      </p:ext>
    </p:extLst>
  </p:cSld>
  <p:clrMapOvr>
    <a:masterClrMapping/>
  </p:clrMapOvr>
</p:sld>
</file>

<file path=ppt/slides/slide1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曲线"/>
          <p:cNvSpPr>
            <a:spLocks/>
          </p:cNvSpPr>
          <p:nvPr/>
        </p:nvSpPr>
        <p:spPr>
          <a:xfrm rot="0">
            <a:off x="6717128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05" name="曲线"/>
          <p:cNvSpPr>
            <a:spLocks/>
          </p:cNvSpPr>
          <p:nvPr/>
        </p:nvSpPr>
        <p:spPr>
          <a:xfrm rot="0">
            <a:off x="-8140649" y="542688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208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206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207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209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10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11" name="Rectangle"/>
          <p:cNvSpPr>
            <a:spLocks/>
          </p:cNvSpPr>
          <p:nvPr/>
        </p:nvSpPr>
        <p:spPr>
          <a:xfrm rot="0">
            <a:off x="43498" y="1711554"/>
            <a:ext cx="4319780" cy="70165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0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CONCLUSION</a:t>
            </a:r>
            <a:r>
              <a:rPr lang="en-US" altLang="zh-CN" sz="50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50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12" name="Rectangle"/>
          <p:cNvSpPr>
            <a:spLocks/>
          </p:cNvSpPr>
          <p:nvPr/>
        </p:nvSpPr>
        <p:spPr>
          <a:xfrm rot="0">
            <a:off x="346057" y="3135022"/>
            <a:ext cx="17595884" cy="4074103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46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25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My digital portfolio effectively showcases your skills and experience in web development, with a clean design and functional features. By highlighting your projects, skills, and contact information, you've created a valuable resource for potential employers or collaborators. With some minor enhancements, your portfolio can continue to grow and showcase your expertise in the field.</a:t>
            </a:r>
            <a:endParaRPr lang="zh-CN" altLang="en-US" sz="4425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666405"/>
      </p:ext>
    </p:extLst>
  </p:cSld>
  <p:clrMapOvr>
    <a:masterClrMapping/>
  </p:clrMapOvr>
</p:sld>
</file>

<file path=ppt/slides/slide1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14" name="曲线"/>
          <p:cNvSpPr>
            <a:spLocks/>
          </p:cNvSpPr>
          <p:nvPr/>
        </p:nvSpPr>
        <p:spPr>
          <a:xfrm rot="0">
            <a:off x="-8140649" y="542688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15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216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17" name="Rectangle"/>
          <p:cNvSpPr>
            <a:spLocks/>
          </p:cNvSpPr>
          <p:nvPr/>
        </p:nvSpPr>
        <p:spPr>
          <a:xfrm rot="0">
            <a:off x="392366" y="1522339"/>
            <a:ext cx="4454698" cy="7348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5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319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GITHUB LINK:</a:t>
            </a:r>
            <a:endParaRPr lang="zh-CN" altLang="en-US" sz="5319" b="0" i="0" u="none" strike="noStrike" kern="1200" cap="none" spc="0" baseline="0">
              <a:solidFill>
                <a:srgbClr val="FFFFFF"/>
              </a:solidFill>
              <a:latin typeface="Raleway Bold" pitchFamily="0" charset="0"/>
              <a:ea typeface="Raleway Bold" pitchFamily="0" charset="0"/>
              <a:cs typeface="Raleway Bold" pitchFamily="0" charset="0"/>
              <a:sym typeface="Raleway Bold" pitchFamily="0" charset="0"/>
            </a:endParaRPr>
          </a:p>
        </p:txBody>
      </p:sp>
      <p:sp>
        <p:nvSpPr>
          <p:cNvPr id="218" name="Rectangle"/>
          <p:cNvSpPr>
            <a:spLocks/>
          </p:cNvSpPr>
          <p:nvPr/>
        </p:nvSpPr>
        <p:spPr>
          <a:xfrm rot="0">
            <a:off x="1883570" y="4596390"/>
            <a:ext cx="14817812" cy="56969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2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123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https://github.com/Almasbegam/Almas-TNSDC-FWD-DP.git</a:t>
            </a:r>
            <a:endParaRPr lang="zh-CN" altLang="en-US" sz="4123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648383"/>
      </p:ext>
    </p:extLst>
  </p:cSld>
  <p:clrMapOvr>
    <a:masterClrMapping/>
  </p:clrMapOvr>
</p:sld>
</file>

<file path=ppt/slides/slide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曲线"/>
          <p:cNvSpPr>
            <a:spLocks/>
          </p:cNvSpPr>
          <p:nvPr/>
        </p:nvSpPr>
        <p:spPr>
          <a:xfrm rot="0">
            <a:off x="6179439" y="-10904055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8" name="曲线"/>
          <p:cNvSpPr>
            <a:spLocks/>
          </p:cNvSpPr>
          <p:nvPr/>
        </p:nvSpPr>
        <p:spPr>
          <a:xfrm rot="0">
            <a:off x="-12661483" y="2951751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29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30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31" name="Rectangle"/>
          <p:cNvSpPr>
            <a:spLocks/>
          </p:cNvSpPr>
          <p:nvPr/>
        </p:nvSpPr>
        <p:spPr>
          <a:xfrm rot="0">
            <a:off x="1446903" y="4182463"/>
            <a:ext cx="15967942" cy="258876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101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800" b="0" i="0" u="none" strike="noStrike" kern="1200" cap="none" spc="0" baseline="0">
                <a:solidFill>
                  <a:srgbClr val="FFFFFF"/>
                </a:solidFill>
                <a:latin typeface="MediaPro Heavy Condensed" pitchFamily="0" charset="0"/>
                <a:ea typeface="MediaPro Heavy Condensed" pitchFamily="0" charset="0"/>
                <a:cs typeface="MediaPro Heavy Condensed" pitchFamily="0" charset="0"/>
                <a:sym typeface="MediaPro Heavy Condensed" pitchFamily="0" charset="0"/>
              </a:rPr>
              <a:t>STUDENT'S  DIGITAL  PORTFOLIO </a:t>
            </a:r>
            <a:endParaRPr lang="zh-CN" altLang="en-US" sz="9800" b="0" i="0" u="none" strike="noStrike" kern="1200" cap="none" spc="0" baseline="0">
              <a:solidFill>
                <a:srgbClr val="FFFFFF"/>
              </a:solidFill>
              <a:latin typeface="MediaPro Heavy Condensed" pitchFamily="0" charset="0"/>
              <a:ea typeface="MediaPro Heavy Condensed" pitchFamily="0" charset="0"/>
              <a:cs typeface="MediaPro Heavy Condensed" pitchFamily="0" charset="0"/>
              <a:sym typeface="MediaPro Heavy Condensed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072893"/>
      </p:ext>
    </p:extLst>
  </p:cSld>
  <p:clrMapOvr>
    <a:masterClrMapping/>
  </p:clrMapOvr>
</p:sld>
</file>

<file path=ppt/slides/slide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曲线"/>
          <p:cNvSpPr>
            <a:spLocks/>
          </p:cNvSpPr>
          <p:nvPr/>
        </p:nvSpPr>
        <p:spPr>
          <a:xfrm rot="0">
            <a:off x="8847191" y="-1107704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35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33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34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36" name="曲线"/>
          <p:cNvSpPr>
            <a:spLocks/>
          </p:cNvSpPr>
          <p:nvPr/>
        </p:nvSpPr>
        <p:spPr>
          <a:xfrm rot="0">
            <a:off x="-12769799" y="3604817"/>
            <a:ext cx="17956748" cy="18046986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37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38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39" name="Rectangle"/>
          <p:cNvSpPr>
            <a:spLocks/>
          </p:cNvSpPr>
          <p:nvPr/>
        </p:nvSpPr>
        <p:spPr>
          <a:xfrm rot="0">
            <a:off x="6384056" y="1692505"/>
            <a:ext cx="5651091" cy="8083296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Problem statement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Project overview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End users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Tools and techniques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Portfolio design and layout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Features and functionality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Results and screenshot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Conclusion</a:t>
            </a: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7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GitHub link</a:t>
            </a:r>
            <a:endParaRPr lang="zh-CN" altLang="en-US" sz="36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40" name="Rectangle"/>
          <p:cNvSpPr>
            <a:spLocks/>
          </p:cNvSpPr>
          <p:nvPr/>
        </p:nvSpPr>
        <p:spPr>
          <a:xfrm rot="0">
            <a:off x="2148500" y="804521"/>
            <a:ext cx="3372094" cy="1637792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644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2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AGENDA</a:t>
            </a:r>
            <a:r>
              <a:rPr lang="en-US" altLang="zh-CN" sz="62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6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43" name="Combination"/>
          <p:cNvGrpSpPr>
            <a:grpSpLocks/>
          </p:cNvGrpSpPr>
          <p:nvPr/>
        </p:nvGrpSpPr>
        <p:grpSpPr>
          <a:xfrm rot="2087853">
            <a:off x="5831860" y="1744870"/>
            <a:ext cx="461729" cy="461730"/>
            <a:chOff x="5831860" y="1744870"/>
            <a:chExt cx="461729" cy="461730"/>
          </a:xfrm>
        </p:grpSpPr>
        <p:sp>
          <p:nvSpPr>
            <p:cNvPr id="41" name="曲线"/>
            <p:cNvSpPr>
              <a:spLocks/>
            </p:cNvSpPr>
            <p:nvPr/>
          </p:nvSpPr>
          <p:spPr>
            <a:xfrm rot="0">
              <a:off x="5831860" y="1744870"/>
              <a:ext cx="461729" cy="46173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42" name="Rectangle"/>
            <p:cNvSpPr>
              <a:spLocks/>
            </p:cNvSpPr>
            <p:nvPr/>
          </p:nvSpPr>
          <p:spPr>
            <a:xfrm rot="0">
              <a:off x="5875147" y="1804389"/>
              <a:ext cx="375155" cy="35892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46" name="Combination"/>
          <p:cNvGrpSpPr>
            <a:grpSpLocks/>
          </p:cNvGrpSpPr>
          <p:nvPr/>
        </p:nvGrpSpPr>
        <p:grpSpPr>
          <a:xfrm rot="2087853">
            <a:off x="5831860" y="2694804"/>
            <a:ext cx="461729" cy="461729"/>
            <a:chOff x="5831860" y="2694804"/>
            <a:chExt cx="461729" cy="461729"/>
          </a:xfrm>
        </p:grpSpPr>
        <p:sp>
          <p:nvSpPr>
            <p:cNvPr id="44" name="曲线"/>
            <p:cNvSpPr>
              <a:spLocks/>
            </p:cNvSpPr>
            <p:nvPr/>
          </p:nvSpPr>
          <p:spPr>
            <a:xfrm rot="0">
              <a:off x="5831860" y="269480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45" name="Rectangle"/>
            <p:cNvSpPr>
              <a:spLocks/>
            </p:cNvSpPr>
            <p:nvPr/>
          </p:nvSpPr>
          <p:spPr>
            <a:xfrm rot="0">
              <a:off x="5875147" y="2754323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49" name="Combination"/>
          <p:cNvGrpSpPr>
            <a:grpSpLocks/>
          </p:cNvGrpSpPr>
          <p:nvPr/>
        </p:nvGrpSpPr>
        <p:grpSpPr>
          <a:xfrm rot="2087853">
            <a:off x="5831860" y="3642264"/>
            <a:ext cx="461729" cy="461729"/>
            <a:chOff x="5831860" y="3642264"/>
            <a:chExt cx="461729" cy="461729"/>
          </a:xfrm>
        </p:grpSpPr>
        <p:sp>
          <p:nvSpPr>
            <p:cNvPr id="47" name="曲线"/>
            <p:cNvSpPr>
              <a:spLocks/>
            </p:cNvSpPr>
            <p:nvPr/>
          </p:nvSpPr>
          <p:spPr>
            <a:xfrm rot="0">
              <a:off x="5831860" y="364226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48" name="Rectangle"/>
            <p:cNvSpPr>
              <a:spLocks/>
            </p:cNvSpPr>
            <p:nvPr/>
          </p:nvSpPr>
          <p:spPr>
            <a:xfrm rot="0">
              <a:off x="5875147" y="370178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52" name="Combination"/>
          <p:cNvGrpSpPr>
            <a:grpSpLocks/>
          </p:cNvGrpSpPr>
          <p:nvPr/>
        </p:nvGrpSpPr>
        <p:grpSpPr>
          <a:xfrm rot="2087853">
            <a:off x="5831860" y="4589724"/>
            <a:ext cx="461729" cy="461730"/>
            <a:chOff x="5831860" y="4589724"/>
            <a:chExt cx="461729" cy="461730"/>
          </a:xfrm>
        </p:grpSpPr>
        <p:sp>
          <p:nvSpPr>
            <p:cNvPr id="50" name="曲线"/>
            <p:cNvSpPr>
              <a:spLocks/>
            </p:cNvSpPr>
            <p:nvPr/>
          </p:nvSpPr>
          <p:spPr>
            <a:xfrm rot="0">
              <a:off x="5831860" y="4589724"/>
              <a:ext cx="461729" cy="46173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51" name="Rectangle"/>
            <p:cNvSpPr>
              <a:spLocks/>
            </p:cNvSpPr>
            <p:nvPr/>
          </p:nvSpPr>
          <p:spPr>
            <a:xfrm rot="0">
              <a:off x="5875147" y="464924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55" name="Combination"/>
          <p:cNvGrpSpPr>
            <a:grpSpLocks/>
          </p:cNvGrpSpPr>
          <p:nvPr/>
        </p:nvGrpSpPr>
        <p:grpSpPr>
          <a:xfrm rot="2087853">
            <a:off x="5831860" y="5537184"/>
            <a:ext cx="461729" cy="461729"/>
            <a:chOff x="5831860" y="5537184"/>
            <a:chExt cx="461729" cy="461729"/>
          </a:xfrm>
        </p:grpSpPr>
        <p:sp>
          <p:nvSpPr>
            <p:cNvPr id="53" name="曲线"/>
            <p:cNvSpPr>
              <a:spLocks/>
            </p:cNvSpPr>
            <p:nvPr/>
          </p:nvSpPr>
          <p:spPr>
            <a:xfrm rot="0">
              <a:off x="5831860" y="553718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54" name="Rectangle"/>
            <p:cNvSpPr>
              <a:spLocks/>
            </p:cNvSpPr>
            <p:nvPr/>
          </p:nvSpPr>
          <p:spPr>
            <a:xfrm rot="0">
              <a:off x="5875147" y="559670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58" name="Combination"/>
          <p:cNvGrpSpPr>
            <a:grpSpLocks/>
          </p:cNvGrpSpPr>
          <p:nvPr/>
        </p:nvGrpSpPr>
        <p:grpSpPr>
          <a:xfrm rot="2087853">
            <a:off x="5831860" y="6484644"/>
            <a:ext cx="461729" cy="461729"/>
            <a:chOff x="5831860" y="6484644"/>
            <a:chExt cx="461729" cy="461729"/>
          </a:xfrm>
        </p:grpSpPr>
        <p:sp>
          <p:nvSpPr>
            <p:cNvPr id="56" name="曲线"/>
            <p:cNvSpPr>
              <a:spLocks/>
            </p:cNvSpPr>
            <p:nvPr/>
          </p:nvSpPr>
          <p:spPr>
            <a:xfrm rot="0">
              <a:off x="5831860" y="648464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57" name="Rectangle"/>
            <p:cNvSpPr>
              <a:spLocks/>
            </p:cNvSpPr>
            <p:nvPr/>
          </p:nvSpPr>
          <p:spPr>
            <a:xfrm rot="0">
              <a:off x="5875147" y="654416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61" name="Combination"/>
          <p:cNvGrpSpPr>
            <a:grpSpLocks/>
          </p:cNvGrpSpPr>
          <p:nvPr/>
        </p:nvGrpSpPr>
        <p:grpSpPr>
          <a:xfrm rot="2087853">
            <a:off x="5831860" y="7432103"/>
            <a:ext cx="461729" cy="461729"/>
            <a:chOff x="5831860" y="7432103"/>
            <a:chExt cx="461729" cy="461729"/>
          </a:xfrm>
        </p:grpSpPr>
        <p:sp>
          <p:nvSpPr>
            <p:cNvPr id="59" name="曲线"/>
            <p:cNvSpPr>
              <a:spLocks/>
            </p:cNvSpPr>
            <p:nvPr/>
          </p:nvSpPr>
          <p:spPr>
            <a:xfrm rot="0">
              <a:off x="5831860" y="7432103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60" name="Rectangle"/>
            <p:cNvSpPr>
              <a:spLocks/>
            </p:cNvSpPr>
            <p:nvPr/>
          </p:nvSpPr>
          <p:spPr>
            <a:xfrm rot="0">
              <a:off x="5875147" y="7491623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64" name="Combination"/>
          <p:cNvGrpSpPr>
            <a:grpSpLocks/>
          </p:cNvGrpSpPr>
          <p:nvPr/>
        </p:nvGrpSpPr>
        <p:grpSpPr>
          <a:xfrm rot="2087853">
            <a:off x="5831860" y="8379564"/>
            <a:ext cx="461729" cy="461729"/>
            <a:chOff x="5831860" y="8379564"/>
            <a:chExt cx="461729" cy="461729"/>
          </a:xfrm>
        </p:grpSpPr>
        <p:sp>
          <p:nvSpPr>
            <p:cNvPr id="62" name="曲线"/>
            <p:cNvSpPr>
              <a:spLocks/>
            </p:cNvSpPr>
            <p:nvPr/>
          </p:nvSpPr>
          <p:spPr>
            <a:xfrm rot="0">
              <a:off x="5831860" y="837956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63" name="Rectangle"/>
            <p:cNvSpPr>
              <a:spLocks/>
            </p:cNvSpPr>
            <p:nvPr/>
          </p:nvSpPr>
          <p:spPr>
            <a:xfrm rot="0">
              <a:off x="5875147" y="843908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67" name="Combination"/>
          <p:cNvGrpSpPr>
            <a:grpSpLocks/>
          </p:cNvGrpSpPr>
          <p:nvPr/>
        </p:nvGrpSpPr>
        <p:grpSpPr>
          <a:xfrm rot="2087853">
            <a:off x="5831860" y="9327024"/>
            <a:ext cx="461729" cy="461729"/>
            <a:chOff x="5831860" y="9327024"/>
            <a:chExt cx="461729" cy="461729"/>
          </a:xfrm>
        </p:grpSpPr>
        <p:sp>
          <p:nvSpPr>
            <p:cNvPr id="65" name="曲线"/>
            <p:cNvSpPr>
              <a:spLocks/>
            </p:cNvSpPr>
            <p:nvPr/>
          </p:nvSpPr>
          <p:spPr>
            <a:xfrm rot="0">
              <a:off x="5831860" y="9327024"/>
              <a:ext cx="461729" cy="46172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66" name="Rectangle"/>
            <p:cNvSpPr>
              <a:spLocks/>
            </p:cNvSpPr>
            <p:nvPr/>
          </p:nvSpPr>
          <p:spPr>
            <a:xfrm rot="0">
              <a:off x="5875147" y="9386544"/>
              <a:ext cx="375155" cy="35892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</p:spTree>
    <p:extLst>
      <p:ext uri="{BB962C8B-B14F-4D97-AF65-F5344CB8AC3E}">
        <p14:creationId xmlns:p14="http://schemas.microsoft.com/office/powerpoint/2010/main" val="882994897"/>
      </p:ext>
    </p:extLst>
  </p:cSld>
  <p:clrMapOvr>
    <a:masterClrMapping/>
  </p:clrMapOvr>
</p:sld>
</file>

<file path=ppt/slides/slide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曲线"/>
          <p:cNvSpPr>
            <a:spLocks/>
          </p:cNvSpPr>
          <p:nvPr/>
        </p:nvSpPr>
        <p:spPr>
          <a:xfrm rot="0">
            <a:off x="8847191" y="-1107704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71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69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70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72" name="曲线"/>
          <p:cNvSpPr>
            <a:spLocks/>
          </p:cNvSpPr>
          <p:nvPr/>
        </p:nvSpPr>
        <p:spPr>
          <a:xfrm rot="0">
            <a:off x="-12769799" y="3604817"/>
            <a:ext cx="17956748" cy="18046986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73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74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75" name="Rectangle"/>
          <p:cNvSpPr>
            <a:spLocks/>
          </p:cNvSpPr>
          <p:nvPr/>
        </p:nvSpPr>
        <p:spPr>
          <a:xfrm rot="0">
            <a:off x="1028700" y="2912064"/>
            <a:ext cx="17259300" cy="533654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42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In today's digital age, individuals especially students often struggle to present their skills, achievements, and career highlights in a structured, accessible, and professional format. Traditional resumes or paper portfolios are limited, static, and often fail to showcase one's full potential, especially when it comes to multi-disciplinary profiles.</a:t>
            </a:r>
            <a:endParaRPr lang="en-US" altLang="zh-CN" sz="404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420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404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42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There is a need for a digital platform that allows individuals to create a personal brand, highlight both academic and extracurricular achievements, and provide contact options which is easy to contact by recruitefor opportunities in employment, sports, or collaboration,</a:t>
            </a:r>
            <a:endParaRPr lang="zh-CN" altLang="en-US" sz="404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76" name="Rectangle"/>
          <p:cNvSpPr>
            <a:spLocks/>
          </p:cNvSpPr>
          <p:nvPr/>
        </p:nvSpPr>
        <p:spPr>
          <a:xfrm rot="0">
            <a:off x="475298" y="1730605"/>
            <a:ext cx="7321205" cy="67881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534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39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PROBLEM-STATEMENT</a:t>
            </a:r>
            <a:r>
              <a:rPr lang="en-US" altLang="zh-CN" sz="513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513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79" name="Combination"/>
          <p:cNvGrpSpPr>
            <a:grpSpLocks/>
          </p:cNvGrpSpPr>
          <p:nvPr/>
        </p:nvGrpSpPr>
        <p:grpSpPr>
          <a:xfrm rot="2087853">
            <a:off x="356053" y="2868785"/>
            <a:ext cx="615450" cy="615449"/>
            <a:chOff x="356053" y="2868785"/>
            <a:chExt cx="615450" cy="615449"/>
          </a:xfrm>
        </p:grpSpPr>
        <p:sp>
          <p:nvSpPr>
            <p:cNvPr id="77" name="曲线"/>
            <p:cNvSpPr>
              <a:spLocks/>
            </p:cNvSpPr>
            <p:nvPr/>
          </p:nvSpPr>
          <p:spPr>
            <a:xfrm rot="0">
              <a:off x="356053" y="2868785"/>
              <a:ext cx="615450" cy="61544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78" name="Rectangle"/>
            <p:cNvSpPr>
              <a:spLocks/>
            </p:cNvSpPr>
            <p:nvPr/>
          </p:nvSpPr>
          <p:spPr>
            <a:xfrm rot="0">
              <a:off x="413751" y="2948120"/>
              <a:ext cx="500053" cy="478416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82" name="Combination"/>
          <p:cNvGrpSpPr>
            <a:grpSpLocks/>
          </p:cNvGrpSpPr>
          <p:nvPr/>
        </p:nvGrpSpPr>
        <p:grpSpPr>
          <a:xfrm rot="2087853">
            <a:off x="356053" y="5991359"/>
            <a:ext cx="615450" cy="615450"/>
            <a:chOff x="356053" y="5991359"/>
            <a:chExt cx="615450" cy="615450"/>
          </a:xfrm>
        </p:grpSpPr>
        <p:sp>
          <p:nvSpPr>
            <p:cNvPr id="80" name="曲线"/>
            <p:cNvSpPr>
              <a:spLocks/>
            </p:cNvSpPr>
            <p:nvPr/>
          </p:nvSpPr>
          <p:spPr>
            <a:xfrm rot="0">
              <a:off x="356053" y="5991359"/>
              <a:ext cx="615450" cy="61545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81" name="Rectangle"/>
            <p:cNvSpPr>
              <a:spLocks/>
            </p:cNvSpPr>
            <p:nvPr/>
          </p:nvSpPr>
          <p:spPr>
            <a:xfrm rot="0">
              <a:off x="413751" y="6070694"/>
              <a:ext cx="500053" cy="478416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</p:spTree>
    <p:extLst>
      <p:ext uri="{BB962C8B-B14F-4D97-AF65-F5344CB8AC3E}">
        <p14:creationId xmlns:p14="http://schemas.microsoft.com/office/powerpoint/2010/main" val="344195262"/>
      </p:ext>
    </p:extLst>
  </p:cSld>
  <p:clrMapOvr>
    <a:masterClrMapping/>
  </p:clrMapOvr>
</p:sld>
</file>

<file path=ppt/slides/slide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曲线"/>
          <p:cNvSpPr>
            <a:spLocks/>
          </p:cNvSpPr>
          <p:nvPr/>
        </p:nvSpPr>
        <p:spPr>
          <a:xfrm rot="0">
            <a:off x="11649734" y="-97244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86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84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85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87" name="曲线"/>
          <p:cNvSpPr>
            <a:spLocks/>
          </p:cNvSpPr>
          <p:nvPr/>
        </p:nvSpPr>
        <p:spPr>
          <a:xfrm rot="0">
            <a:off x="-12769799" y="3604817"/>
            <a:ext cx="17956748" cy="18046986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88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89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90" name="Rectangle"/>
          <p:cNvSpPr>
            <a:spLocks/>
          </p:cNvSpPr>
          <p:nvPr/>
        </p:nvSpPr>
        <p:spPr>
          <a:xfrm rot="0">
            <a:off x="663778" y="1692505"/>
            <a:ext cx="17750612" cy="3011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95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b="0" i="0" u="none" strike="noStrike" kern="1200" cap="none" spc="0" baseline="0">
              <a:solidFill>
                <a:schemeClr val="tx1"/>
              </a:solidFill>
              <a:latin typeface="Droid Sans" pitchFamily="0" charset="0"/>
              <a:ea typeface="宋体" pitchFamily="0" charset="0"/>
              <a:cs typeface="Lucida Sans"/>
            </a:endParaRPr>
          </a:p>
          <a:p>
            <a:pPr marL="0" indent="0" algn="l">
              <a:lnSpc>
                <a:spcPts val="395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b="0" i="0" u="none" strike="noStrike" kern="1200" cap="none" spc="0" baseline="0">
              <a:solidFill>
                <a:schemeClr val="tx1"/>
              </a:solidFill>
              <a:latin typeface="Droid Sans" pitchFamily="0" charset="0"/>
              <a:ea typeface="宋体" pitchFamily="0" charset="0"/>
              <a:cs typeface="Lucida Sans"/>
            </a:endParaRPr>
          </a:p>
          <a:p>
            <a:pPr marL="0" indent="0" algn="l">
              <a:lnSpc>
                <a:spcPts val="3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The Online Quiz Application is a web-based platform built with HTML, CSS, and JavaScript. It allows users to take quizzes and receive instant feedback. The project demonstrates basic front-end skills like navigation, form handling, and interactive design</a:t>
            </a:r>
            <a:endParaRPr lang="zh-CN" altLang="en-US" sz="38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91" name="Rectangle"/>
          <p:cNvSpPr>
            <a:spLocks/>
          </p:cNvSpPr>
          <p:nvPr/>
        </p:nvSpPr>
        <p:spPr>
          <a:xfrm rot="0">
            <a:off x="109117" y="1599127"/>
            <a:ext cx="5647677" cy="5810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5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PROJECT</a:t>
            </a:r>
            <a:r>
              <a:rPr lang="en-US" altLang="zh-CN" sz="44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4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OVERVIEW</a:t>
            </a:r>
            <a:r>
              <a:rPr lang="en-US" altLang="zh-CN" sz="44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4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92" name="Rectangle"/>
          <p:cNvSpPr>
            <a:spLocks/>
          </p:cNvSpPr>
          <p:nvPr/>
        </p:nvSpPr>
        <p:spPr>
          <a:xfrm rot="0">
            <a:off x="663778" y="5370381"/>
            <a:ext cx="11835949" cy="51511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0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Portfolio contain:(Home,about,skills, project,contact)</a:t>
            </a:r>
            <a:endParaRPr lang="zh-CN" altLang="en-US" sz="3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93" name="Rectangle"/>
          <p:cNvSpPr>
            <a:spLocks/>
          </p:cNvSpPr>
          <p:nvPr/>
        </p:nvSpPr>
        <p:spPr>
          <a:xfrm rot="0">
            <a:off x="790168" y="6825972"/>
            <a:ext cx="3698500" cy="59956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7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539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Leading Idea</a:t>
            </a:r>
            <a:r>
              <a:rPr lang="en-US" altLang="zh-CN" sz="453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53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94" name="Rectangle"/>
          <p:cNvSpPr>
            <a:spLocks/>
          </p:cNvSpPr>
          <p:nvPr/>
        </p:nvSpPr>
        <p:spPr>
          <a:xfrm rot="0">
            <a:off x="1930726" y="7823876"/>
            <a:ext cx="10405810" cy="4792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37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2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Display personal skills, achievement and projects</a:t>
            </a:r>
            <a:endParaRPr lang="zh-CN" altLang="en-US" sz="362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97" name="Combination"/>
          <p:cNvGrpSpPr>
            <a:grpSpLocks/>
          </p:cNvGrpSpPr>
          <p:nvPr/>
        </p:nvGrpSpPr>
        <p:grpSpPr>
          <a:xfrm rot="2087853">
            <a:off x="214403" y="2776542"/>
            <a:ext cx="481439" cy="481438"/>
            <a:chOff x="214403" y="2776542"/>
            <a:chExt cx="481439" cy="481438"/>
          </a:xfrm>
        </p:grpSpPr>
        <p:sp>
          <p:nvSpPr>
            <p:cNvPr id="95" name="曲线"/>
            <p:cNvSpPr>
              <a:spLocks/>
            </p:cNvSpPr>
            <p:nvPr/>
          </p:nvSpPr>
          <p:spPr>
            <a:xfrm rot="0">
              <a:off x="214403" y="2776542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96" name="Rectangle"/>
            <p:cNvSpPr>
              <a:spLocks/>
            </p:cNvSpPr>
            <p:nvPr/>
          </p:nvSpPr>
          <p:spPr>
            <a:xfrm rot="0">
              <a:off x="259537" y="2838603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00" name="Combination"/>
          <p:cNvGrpSpPr>
            <a:grpSpLocks/>
          </p:cNvGrpSpPr>
          <p:nvPr/>
        </p:nvGrpSpPr>
        <p:grpSpPr>
          <a:xfrm rot="2087853">
            <a:off x="214403" y="5331045"/>
            <a:ext cx="481439" cy="481438"/>
            <a:chOff x="214403" y="5331045"/>
            <a:chExt cx="481439" cy="481438"/>
          </a:xfrm>
        </p:grpSpPr>
        <p:sp>
          <p:nvSpPr>
            <p:cNvPr id="98" name="曲线"/>
            <p:cNvSpPr>
              <a:spLocks/>
            </p:cNvSpPr>
            <p:nvPr/>
          </p:nvSpPr>
          <p:spPr>
            <a:xfrm rot="0">
              <a:off x="214403" y="5331045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99" name="Rectangle"/>
            <p:cNvSpPr>
              <a:spLocks/>
            </p:cNvSpPr>
            <p:nvPr/>
          </p:nvSpPr>
          <p:spPr>
            <a:xfrm rot="0">
              <a:off x="259537" y="5393106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03" name="Combination"/>
          <p:cNvGrpSpPr>
            <a:grpSpLocks/>
          </p:cNvGrpSpPr>
          <p:nvPr/>
        </p:nvGrpSpPr>
        <p:grpSpPr>
          <a:xfrm rot="2087853">
            <a:off x="296669" y="6863147"/>
            <a:ext cx="481438" cy="481438"/>
            <a:chOff x="296669" y="6863147"/>
            <a:chExt cx="481438" cy="481438"/>
          </a:xfrm>
        </p:grpSpPr>
        <p:sp>
          <p:nvSpPr>
            <p:cNvPr id="101" name="曲线"/>
            <p:cNvSpPr>
              <a:spLocks/>
            </p:cNvSpPr>
            <p:nvPr/>
          </p:nvSpPr>
          <p:spPr>
            <a:xfrm rot="0">
              <a:off x="296669" y="6863147"/>
              <a:ext cx="481438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02" name="Rectangle"/>
            <p:cNvSpPr>
              <a:spLocks/>
            </p:cNvSpPr>
            <p:nvPr/>
          </p:nvSpPr>
          <p:spPr>
            <a:xfrm rot="0">
              <a:off x="341803" y="6925208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</p:spTree>
    <p:extLst>
      <p:ext uri="{BB962C8B-B14F-4D97-AF65-F5344CB8AC3E}">
        <p14:creationId xmlns:p14="http://schemas.microsoft.com/office/powerpoint/2010/main" val="940475743"/>
      </p:ext>
    </p:extLst>
  </p:cSld>
  <p:clrMapOvr>
    <a:masterClrMapping/>
  </p:clrMapOvr>
</p:sld>
</file>

<file path=ppt/slides/slide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07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05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06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08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09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10" name="Rectangle"/>
          <p:cNvSpPr>
            <a:spLocks/>
          </p:cNvSpPr>
          <p:nvPr/>
        </p:nvSpPr>
        <p:spPr>
          <a:xfrm rot="0">
            <a:off x="1028700" y="2071469"/>
            <a:ext cx="17259300" cy="732586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b="0" i="0" u="none" strike="noStrike" kern="1200" cap="none" spc="0" baseline="0">
              <a:solidFill>
                <a:schemeClr val="tx1"/>
              </a:solidFill>
              <a:latin typeface="Droid Sans" pitchFamily="0" charset="0"/>
              <a:ea typeface="宋体" pitchFamily="0" charset="0"/>
              <a:cs typeface="Lucida Sans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Recruiters and Employers: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 Bold" pitchFamily="0" charset="0"/>
              <a:ea typeface="Raleway Bold" pitchFamily="0" charset="0"/>
              <a:cs typeface="Raleway Bold" pitchFamily="0" charset="0"/>
              <a:sym typeface="Raleway Bold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 Bold" pitchFamily="0" charset="0"/>
              <a:ea typeface="Raleway Bold" pitchFamily="0" charset="0"/>
              <a:cs typeface="Raleway Bold" pitchFamily="0" charset="0"/>
              <a:sym typeface="Raleway Bold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Why they use it. To assess your technical skills, personal qualities, and achievements before offering a job or internship.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What they look for: Skills section, education, personal introduction, and overall presentation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General Public/Online Visitors: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 Bold" pitchFamily="0" charset="0"/>
              <a:ea typeface="Raleway Bold" pitchFamily="0" charset="0"/>
              <a:cs typeface="Raleway Bold" pitchFamily="0" charset="0"/>
              <a:sym typeface="Raleway Bold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 Bold" pitchFamily="0" charset="0"/>
              <a:ea typeface="Raleway Bold" pitchFamily="0" charset="0"/>
              <a:cs typeface="Raleway Bold" pitchFamily="0" charset="0"/>
              <a:sym typeface="Raleway Bold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Anyone curious to know more about my profile.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Can reach out through the contact form for queries or opportunities.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Students-Attempt quizzes, get scores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Admins-Manage quiz content</a:t>
            </a: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19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Visitors (optional) - Preview or demo access</a:t>
            </a:r>
            <a:endParaRPr lang="zh-CN" altLang="en-US" sz="2919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113" name="Combination"/>
          <p:cNvGrpSpPr>
            <a:grpSpLocks/>
          </p:cNvGrpSpPr>
          <p:nvPr/>
        </p:nvGrpSpPr>
        <p:grpSpPr>
          <a:xfrm rot="2087853">
            <a:off x="423059" y="2453269"/>
            <a:ext cx="481439" cy="481438"/>
            <a:chOff x="423059" y="2453269"/>
            <a:chExt cx="481439" cy="481438"/>
          </a:xfrm>
        </p:grpSpPr>
        <p:sp>
          <p:nvSpPr>
            <p:cNvPr id="111" name="曲线"/>
            <p:cNvSpPr>
              <a:spLocks/>
            </p:cNvSpPr>
            <p:nvPr/>
          </p:nvSpPr>
          <p:spPr>
            <a:xfrm rot="0">
              <a:off x="423059" y="2453269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12" name="Rectangle"/>
            <p:cNvSpPr>
              <a:spLocks/>
            </p:cNvSpPr>
            <p:nvPr/>
          </p:nvSpPr>
          <p:spPr>
            <a:xfrm rot="0">
              <a:off x="468193" y="2515329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16" name="Combination"/>
          <p:cNvGrpSpPr>
            <a:grpSpLocks/>
          </p:cNvGrpSpPr>
          <p:nvPr/>
        </p:nvGrpSpPr>
        <p:grpSpPr>
          <a:xfrm rot="2087853">
            <a:off x="423059" y="5186167"/>
            <a:ext cx="481439" cy="481438"/>
            <a:chOff x="423059" y="5186167"/>
            <a:chExt cx="481439" cy="481438"/>
          </a:xfrm>
        </p:grpSpPr>
        <p:sp>
          <p:nvSpPr>
            <p:cNvPr id="114" name="曲线"/>
            <p:cNvSpPr>
              <a:spLocks/>
            </p:cNvSpPr>
            <p:nvPr/>
          </p:nvSpPr>
          <p:spPr>
            <a:xfrm rot="0">
              <a:off x="423059" y="5186167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15" name="Rectangle"/>
            <p:cNvSpPr>
              <a:spLocks/>
            </p:cNvSpPr>
            <p:nvPr/>
          </p:nvSpPr>
          <p:spPr>
            <a:xfrm rot="0">
              <a:off x="468193" y="5248228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17" name="Rectangle"/>
          <p:cNvSpPr>
            <a:spLocks/>
          </p:cNvSpPr>
          <p:nvPr/>
        </p:nvSpPr>
        <p:spPr>
          <a:xfrm rot="0">
            <a:off x="328731" y="1358578"/>
            <a:ext cx="6013886" cy="484886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38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WHO ARE THE</a:t>
            </a: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END</a:t>
            </a: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USERS</a:t>
            </a:r>
            <a:r>
              <a:rPr lang="en-US" altLang="zh-CN" sz="3672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3672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200189"/>
      </p:ext>
    </p:extLst>
  </p:cSld>
  <p:clrMapOvr>
    <a:masterClrMapping/>
  </p:clrMapOvr>
</p:sld>
</file>

<file path=ppt/slides/slide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19" name="曲线"/>
          <p:cNvSpPr>
            <a:spLocks/>
          </p:cNvSpPr>
          <p:nvPr/>
        </p:nvSpPr>
        <p:spPr>
          <a:xfrm rot="0">
            <a:off x="-10339441" y="542688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22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20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21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23" name="Rectangle"/>
          <p:cNvSpPr>
            <a:spLocks/>
          </p:cNvSpPr>
          <p:nvPr/>
        </p:nvSpPr>
        <p:spPr>
          <a:xfrm rot="0">
            <a:off x="15309115" y="9063294"/>
            <a:ext cx="1716616" cy="25869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24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25" name="Rectangle"/>
          <p:cNvSpPr>
            <a:spLocks/>
          </p:cNvSpPr>
          <p:nvPr/>
        </p:nvSpPr>
        <p:spPr>
          <a:xfrm rot="0">
            <a:off x="117349" y="1085850"/>
            <a:ext cx="6407933" cy="5302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1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TOOLS</a:t>
            </a: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TECHNIQUES</a:t>
            </a:r>
            <a:r>
              <a:rPr lang="en-US" altLang="zh-CN" sz="4015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015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26" name="Rectangle"/>
          <p:cNvSpPr>
            <a:spLocks/>
          </p:cNvSpPr>
          <p:nvPr/>
        </p:nvSpPr>
        <p:spPr>
          <a:xfrm rot="0">
            <a:off x="1028700" y="2394519"/>
            <a:ext cx="11075264" cy="617004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HTML</a:t>
            </a: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(Hyper Text Markup Language):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Used to structure the content of the webpage.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CSS</a:t>
            </a: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(Cascading Style Sheets):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Used to style the webpage (colors, layout, fonts, spacing, responsive design).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JavaScript</a:t>
            </a: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(Basic):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U</a:t>
            </a: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sed for: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Fetching and sending data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Navigation between sections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Handling form submission</a:t>
            </a: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25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Showing success messages</a:t>
            </a:r>
            <a:endParaRPr lang="zh-CN" altLang="en-US" sz="24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129" name="Combination"/>
          <p:cNvGrpSpPr>
            <a:grpSpLocks/>
          </p:cNvGrpSpPr>
          <p:nvPr/>
        </p:nvGrpSpPr>
        <p:grpSpPr>
          <a:xfrm rot="2087853">
            <a:off x="427264" y="2464476"/>
            <a:ext cx="502904" cy="502904"/>
            <a:chOff x="427264" y="2464476"/>
            <a:chExt cx="502904" cy="502904"/>
          </a:xfrm>
        </p:grpSpPr>
        <p:sp>
          <p:nvSpPr>
            <p:cNvPr id="127" name="曲线"/>
            <p:cNvSpPr>
              <a:spLocks/>
            </p:cNvSpPr>
            <p:nvPr/>
          </p:nvSpPr>
          <p:spPr>
            <a:xfrm rot="0">
              <a:off x="427264" y="2464476"/>
              <a:ext cx="502904" cy="50290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799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7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28" name="Rectangle"/>
            <p:cNvSpPr>
              <a:spLocks/>
            </p:cNvSpPr>
            <p:nvPr/>
          </p:nvSpPr>
          <p:spPr>
            <a:xfrm rot="0">
              <a:off x="474411" y="2529303"/>
              <a:ext cx="408609" cy="39092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32" name="Combination"/>
          <p:cNvGrpSpPr>
            <a:grpSpLocks/>
          </p:cNvGrpSpPr>
          <p:nvPr/>
        </p:nvGrpSpPr>
        <p:grpSpPr>
          <a:xfrm rot="2087853">
            <a:off x="412326" y="3654040"/>
            <a:ext cx="502904" cy="502904"/>
            <a:chOff x="412326" y="3654040"/>
            <a:chExt cx="502904" cy="502904"/>
          </a:xfrm>
        </p:grpSpPr>
        <p:sp>
          <p:nvSpPr>
            <p:cNvPr id="130" name="曲线"/>
            <p:cNvSpPr>
              <a:spLocks/>
            </p:cNvSpPr>
            <p:nvPr/>
          </p:nvSpPr>
          <p:spPr>
            <a:xfrm rot="0">
              <a:off x="412326" y="3654040"/>
              <a:ext cx="502904" cy="50290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31" name="Rectangle"/>
            <p:cNvSpPr>
              <a:spLocks/>
            </p:cNvSpPr>
            <p:nvPr/>
          </p:nvSpPr>
          <p:spPr>
            <a:xfrm rot="0">
              <a:off x="459473" y="3718868"/>
              <a:ext cx="408609" cy="39092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35" name="Combination"/>
          <p:cNvGrpSpPr>
            <a:grpSpLocks/>
          </p:cNvGrpSpPr>
          <p:nvPr/>
        </p:nvGrpSpPr>
        <p:grpSpPr>
          <a:xfrm rot="2087853">
            <a:off x="397388" y="4843607"/>
            <a:ext cx="502903" cy="502903"/>
            <a:chOff x="397388" y="4843607"/>
            <a:chExt cx="502903" cy="502903"/>
          </a:xfrm>
        </p:grpSpPr>
        <p:sp>
          <p:nvSpPr>
            <p:cNvPr id="133" name="曲线"/>
            <p:cNvSpPr>
              <a:spLocks/>
            </p:cNvSpPr>
            <p:nvPr/>
          </p:nvSpPr>
          <p:spPr>
            <a:xfrm rot="0">
              <a:off x="397388" y="4843607"/>
              <a:ext cx="502903" cy="502903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34" name="Rectangle"/>
            <p:cNvSpPr>
              <a:spLocks/>
            </p:cNvSpPr>
            <p:nvPr/>
          </p:nvSpPr>
          <p:spPr>
            <a:xfrm rot="0">
              <a:off x="444535" y="4908434"/>
              <a:ext cx="408609" cy="39092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</p:spTree>
    <p:extLst>
      <p:ext uri="{BB962C8B-B14F-4D97-AF65-F5344CB8AC3E}">
        <p14:creationId xmlns:p14="http://schemas.microsoft.com/office/powerpoint/2010/main" val="1999669773"/>
      </p:ext>
    </p:extLst>
  </p:cSld>
  <p:clrMapOvr>
    <a:masterClrMapping/>
  </p:clrMapOvr>
</p:sld>
</file>

<file path=ppt/slides/slide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37" name="曲线"/>
          <p:cNvSpPr>
            <a:spLocks/>
          </p:cNvSpPr>
          <p:nvPr/>
        </p:nvSpPr>
        <p:spPr>
          <a:xfrm rot="0">
            <a:off x="-8140649" y="7241478"/>
            <a:ext cx="17956748" cy="1623239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11178"/>
            </a:stretch>
          </a:blipFill>
          <a:ln cmpd="sng" cap="flat">
            <a:noFill/>
            <a:prstDash val="solid"/>
            <a:miter/>
          </a:ln>
        </p:spPr>
      </p:sp>
      <p:grpSp>
        <p:nvGrpSpPr>
          <p:cNvPr id="140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38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39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41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42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45" name="Combination"/>
          <p:cNvGrpSpPr>
            <a:grpSpLocks/>
          </p:cNvGrpSpPr>
          <p:nvPr/>
        </p:nvGrpSpPr>
        <p:grpSpPr>
          <a:xfrm rot="2087853">
            <a:off x="1190563" y="2623161"/>
            <a:ext cx="396045" cy="396045"/>
            <a:chOff x="1190563" y="2623161"/>
            <a:chExt cx="396045" cy="396045"/>
          </a:xfrm>
        </p:grpSpPr>
        <p:sp>
          <p:nvSpPr>
            <p:cNvPr id="143" name="曲线"/>
            <p:cNvSpPr>
              <a:spLocks/>
            </p:cNvSpPr>
            <p:nvPr/>
          </p:nvSpPr>
          <p:spPr>
            <a:xfrm rot="0">
              <a:off x="1190563" y="2623161"/>
              <a:ext cx="396045" cy="39604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799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799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mpd="sng" cap="sq">
              <a:gradFill rotWithShape="1">
                <a:gsLst>
                  <a:gs pos="0">
                    <a:srgbClr val="F5DFF0">
                      <a:alpha val="28627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44" name="Rectangle"/>
            <p:cNvSpPr>
              <a:spLocks/>
            </p:cNvSpPr>
            <p:nvPr/>
          </p:nvSpPr>
          <p:spPr>
            <a:xfrm rot="0">
              <a:off x="1227692" y="2674213"/>
              <a:ext cx="321786" cy="30786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46" name="Rectangle"/>
          <p:cNvSpPr>
            <a:spLocks/>
          </p:cNvSpPr>
          <p:nvPr/>
        </p:nvSpPr>
        <p:spPr>
          <a:xfrm rot="0">
            <a:off x="1664203" y="2583666"/>
            <a:ext cx="15323693" cy="296050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Design Principles:</a:t>
            </a: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1. Clean and minimalistic: Avoid clutter and focus on showcasing your work.</a:t>
            </a: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2. Consistent typography: Use a consistent font scheme throughout your portfolio.</a:t>
            </a: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3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3. Color scheme: Choose a palette that reflects your personal brand.</a:t>
            </a:r>
            <a:endParaRPr lang="zh-CN" altLang="en-US" sz="32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47" name="Rectangle"/>
          <p:cNvSpPr>
            <a:spLocks/>
          </p:cNvSpPr>
          <p:nvPr/>
        </p:nvSpPr>
        <p:spPr>
          <a:xfrm rot="0">
            <a:off x="1579936" y="5776345"/>
            <a:ext cx="15969607" cy="302933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Layout:</a:t>
            </a: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1. Simple navigation: Make it easy for visitors to find what they're looking for.</a:t>
            </a: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2. Project showcases: Use images, videos, or live demos to showcase your projects.</a:t>
            </a: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4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3. Project descriptions: Provide context and details about each project.</a:t>
            </a:r>
            <a:endParaRPr lang="zh-CN" altLang="en-US" sz="33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150" name="Combination"/>
          <p:cNvGrpSpPr>
            <a:grpSpLocks/>
          </p:cNvGrpSpPr>
          <p:nvPr/>
        </p:nvGrpSpPr>
        <p:grpSpPr>
          <a:xfrm rot="2087853">
            <a:off x="1106296" y="5815841"/>
            <a:ext cx="396045" cy="396044"/>
            <a:chOff x="1106296" y="5815841"/>
            <a:chExt cx="396045" cy="396044"/>
          </a:xfrm>
        </p:grpSpPr>
        <p:sp>
          <p:nvSpPr>
            <p:cNvPr id="148" name="曲线"/>
            <p:cNvSpPr>
              <a:spLocks/>
            </p:cNvSpPr>
            <p:nvPr/>
          </p:nvSpPr>
          <p:spPr>
            <a:xfrm rot="0">
              <a:off x="1106296" y="5815841"/>
              <a:ext cx="396045" cy="39604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cubicBezTo>
                    <a:pt x="4835" y="0"/>
                    <a:pt x="0" y="4835"/>
                    <a:pt x="0" y="10799"/>
                  </a:cubicBezTo>
                  <a:cubicBezTo>
                    <a:pt x="0" y="16764"/>
                    <a:pt x="4835" y="21600"/>
                    <a:pt x="10799" y="21600"/>
                  </a:cubicBezTo>
                  <a:cubicBezTo>
                    <a:pt x="16764" y="21600"/>
                    <a:pt x="21600" y="16764"/>
                    <a:pt x="21600" y="10799"/>
                  </a:cubicBezTo>
                  <a:cubicBezTo>
                    <a:pt x="21600" y="4835"/>
                    <a:pt x="16764" y="0"/>
                    <a:pt x="107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mpd="sng" cap="sq">
              <a:gradFill rotWithShape="1">
                <a:gsLst>
                  <a:gs pos="0">
                    <a:srgbClr val="F5DFF0">
                      <a:alpha val="28627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49" name="Rectangle"/>
            <p:cNvSpPr>
              <a:spLocks/>
            </p:cNvSpPr>
            <p:nvPr/>
          </p:nvSpPr>
          <p:spPr>
            <a:xfrm rot="0">
              <a:off x="1143425" y="5866893"/>
              <a:ext cx="321786" cy="30786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51" name="Rectangle"/>
          <p:cNvSpPr>
            <a:spLocks/>
          </p:cNvSpPr>
          <p:nvPr/>
        </p:nvSpPr>
        <p:spPr>
          <a:xfrm rot="0">
            <a:off x="64616" y="1384822"/>
            <a:ext cx="9261434" cy="586792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44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PORTFOLIO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DESIGN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 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LAYOUTS</a:t>
            </a:r>
            <a:r>
              <a:rPr lang="en-US" altLang="zh-CN" sz="4241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4241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798766"/>
      </p:ext>
    </p:extLst>
  </p:cSld>
  <p:clrMapOvr>
    <a:masterClrMapping/>
  </p:clrMapOvr>
</p:sld>
</file>

<file path=ppt/slides/slide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曲线"/>
          <p:cNvSpPr>
            <a:spLocks/>
          </p:cNvSpPr>
          <p:nvPr/>
        </p:nvSpPr>
        <p:spPr>
          <a:xfrm rot="0">
            <a:off x="6525283" y="-1262009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53" name="曲线"/>
          <p:cNvSpPr>
            <a:spLocks/>
          </p:cNvSpPr>
          <p:nvPr/>
        </p:nvSpPr>
        <p:spPr>
          <a:xfrm rot="0">
            <a:off x="-8064448" y="5426887"/>
            <a:ext cx="17956748" cy="180469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/>
          </a:blipFill>
          <a:ln cmpd="sng" cap="flat">
            <a:noFill/>
            <a:prstDash val="solid"/>
            <a:miter/>
          </a:ln>
        </p:spPr>
      </p:sp>
      <p:grpSp>
        <p:nvGrpSpPr>
          <p:cNvPr id="156" name="Combination"/>
          <p:cNvGrpSpPr>
            <a:grpSpLocks/>
          </p:cNvGrpSpPr>
          <p:nvPr/>
        </p:nvGrpSpPr>
        <p:grpSpPr>
          <a:xfrm>
            <a:off x="15361577" y="986553"/>
            <a:ext cx="667852" cy="667852"/>
            <a:chOff x="15361577" y="986553"/>
            <a:chExt cx="667852" cy="667852"/>
          </a:xfrm>
        </p:grpSpPr>
        <p:sp>
          <p:nvSpPr>
            <p:cNvPr id="154" name="曲线"/>
            <p:cNvSpPr>
              <a:spLocks/>
            </p:cNvSpPr>
            <p:nvPr/>
          </p:nvSpPr>
          <p:spPr>
            <a:xfrm rot="0">
              <a:off x="15361577" y="986553"/>
              <a:ext cx="667852" cy="667852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lnTo>
                    <a:pt x="12896" y="2976"/>
                  </a:lnTo>
                  <a:lnTo>
                    <a:pt x="16200" y="1446"/>
                  </a:lnTo>
                  <a:lnTo>
                    <a:pt x="16527" y="5072"/>
                  </a:lnTo>
                  <a:lnTo>
                    <a:pt x="20153" y="5400"/>
                  </a:lnTo>
                  <a:lnTo>
                    <a:pt x="18624" y="8703"/>
                  </a:lnTo>
                  <a:lnTo>
                    <a:pt x="21600" y="10800"/>
                  </a:lnTo>
                  <a:lnTo>
                    <a:pt x="18624" y="12896"/>
                  </a:lnTo>
                  <a:lnTo>
                    <a:pt x="20153" y="16200"/>
                  </a:lnTo>
                  <a:lnTo>
                    <a:pt x="16527" y="16527"/>
                  </a:lnTo>
                  <a:lnTo>
                    <a:pt x="16200" y="20153"/>
                  </a:lnTo>
                  <a:lnTo>
                    <a:pt x="12896" y="18623"/>
                  </a:lnTo>
                  <a:lnTo>
                    <a:pt x="10799" y="21600"/>
                  </a:lnTo>
                  <a:lnTo>
                    <a:pt x="8703" y="18623"/>
                  </a:lnTo>
                  <a:lnTo>
                    <a:pt x="5399" y="20153"/>
                  </a:lnTo>
                  <a:lnTo>
                    <a:pt x="5072" y="16527"/>
                  </a:lnTo>
                  <a:lnTo>
                    <a:pt x="1446" y="16200"/>
                  </a:lnTo>
                  <a:lnTo>
                    <a:pt x="2975" y="12896"/>
                  </a:lnTo>
                  <a:lnTo>
                    <a:pt x="0" y="10800"/>
                  </a:lnTo>
                  <a:lnTo>
                    <a:pt x="2975" y="8703"/>
                  </a:lnTo>
                  <a:lnTo>
                    <a:pt x="1446" y="5400"/>
                  </a:lnTo>
                  <a:lnTo>
                    <a:pt x="5072" y="5072"/>
                  </a:lnTo>
                  <a:lnTo>
                    <a:pt x="5399" y="1446"/>
                  </a:lnTo>
                  <a:lnTo>
                    <a:pt x="8703" y="2976"/>
                  </a:lnTo>
                  <a:lnTo>
                    <a:pt x="10799" y="0"/>
                  </a:lnTo>
                  <a:close/>
                </a:path>
              </a:pathLst>
            </a:custGeom>
            <a:solidFill>
              <a:srgbClr val="F2F1EB"/>
            </a:solidFill>
            <a:ln cmpd="sng" cap="flat">
              <a:noFill/>
              <a:prstDash val="solid"/>
              <a:miter/>
            </a:ln>
          </p:spPr>
        </p:sp>
        <p:sp>
          <p:nvSpPr>
            <p:cNvPr id="155" name="Rectangle"/>
            <p:cNvSpPr>
              <a:spLocks/>
            </p:cNvSpPr>
            <p:nvPr/>
          </p:nvSpPr>
          <p:spPr>
            <a:xfrm rot="0">
              <a:off x="15465930" y="1114383"/>
              <a:ext cx="459148" cy="43566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sp>
        <p:nvSpPr>
          <p:cNvPr id="157" name="Rectangle"/>
          <p:cNvSpPr>
            <a:spLocks/>
          </p:cNvSpPr>
          <p:nvPr/>
        </p:nvSpPr>
        <p:spPr>
          <a:xfrm rot="0">
            <a:off x="15309115" y="9063294"/>
            <a:ext cx="1716616" cy="2779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20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8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Next Slide</a:t>
            </a:r>
            <a:endParaRPr lang="zh-CN" altLang="en-US" sz="1958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58" name="曲线"/>
          <p:cNvSpPr>
            <a:spLocks/>
          </p:cNvSpPr>
          <p:nvPr/>
        </p:nvSpPr>
        <p:spPr>
          <a:xfrm rot="0">
            <a:off x="16998830" y="8999755"/>
            <a:ext cx="416017" cy="418298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blipFill rotWithShape="1">
            <a:blip r:embed="rId3"/>
            <a:stretch/>
          </a:blipFill>
          <a:ln cmpd="sng" cap="flat">
            <a:noFill/>
            <a:prstDash val="solid"/>
            <a:miter/>
          </a:ln>
        </p:spPr>
      </p:sp>
      <p:sp>
        <p:nvSpPr>
          <p:cNvPr id="159" name="Rectangle"/>
          <p:cNvSpPr>
            <a:spLocks/>
          </p:cNvSpPr>
          <p:nvPr/>
        </p:nvSpPr>
        <p:spPr>
          <a:xfrm rot="0">
            <a:off x="663778" y="1692505"/>
            <a:ext cx="7670952" cy="53445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ctr">
              <a:lnSpc>
                <a:spcPts val="3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FEATURES</a:t>
            </a: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AND</a:t>
            </a: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 </a:t>
            </a: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 Bold" pitchFamily="0" charset="0"/>
                <a:ea typeface="Raleway Bold" pitchFamily="0" charset="0"/>
                <a:cs typeface="Raleway Bold" pitchFamily="0" charset="0"/>
                <a:sym typeface="Raleway Bold" pitchFamily="0" charset="0"/>
              </a:rPr>
              <a:t>FUNCTIONALITY</a:t>
            </a:r>
            <a:r>
              <a:rPr lang="en-US" altLang="zh-CN" sz="38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:</a:t>
            </a:r>
            <a:endParaRPr lang="zh-CN" altLang="en-US" sz="38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sp>
        <p:nvSpPr>
          <p:cNvPr id="160" name="Rectangle"/>
          <p:cNvSpPr>
            <a:spLocks/>
          </p:cNvSpPr>
          <p:nvPr/>
        </p:nvSpPr>
        <p:spPr>
          <a:xfrm rot="0">
            <a:off x="1377862" y="1969256"/>
            <a:ext cx="10546924" cy="803135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b="0" i="0" u="none" strike="noStrike" kern="1200" cap="none" spc="0" baseline="0">
              <a:solidFill>
                <a:schemeClr val="tx1"/>
              </a:solidFill>
              <a:latin typeface="Droid Sans" pitchFamily="0" charset="0"/>
              <a:ea typeface="宋体" pitchFamily="0" charset="0"/>
              <a:cs typeface="Lucida Sans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800" b="0" i="0" u="none" strike="noStrike" kern="1200" cap="none" spc="0" baseline="0">
              <a:solidFill>
                <a:schemeClr val="tx1"/>
              </a:solidFill>
              <a:latin typeface="Droid Sans" pitchFamily="0" charset="0"/>
              <a:ea typeface="宋体" pitchFamily="0" charset="0"/>
              <a:cs typeface="Lucida Sans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Responsive Design: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The portfolio is optimized for various devices and screen sizes.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Project Showcase: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I have a section to display your projects with descriptions.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Skills Section: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I listed your technical skills and proficiencies.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About Me: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A brief bio and introduction to who you are and what you do.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Contact Form:</a:t>
            </a: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  <a:p>
            <a:pPr marL="0" indent="0" algn="l">
              <a:lnSpc>
                <a:spcPts val="3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900" b="0" i="0" u="none" strike="noStrike" kern="1200" cap="none" spc="0" baseline="0">
                <a:solidFill>
                  <a:srgbClr val="FFFFFF"/>
                </a:solidFill>
                <a:latin typeface="Raleway" pitchFamily="0" charset="0"/>
                <a:ea typeface="Raleway" pitchFamily="0" charset="0"/>
                <a:cs typeface="Raleway" pitchFamily="0" charset="0"/>
                <a:sym typeface="Raleway" pitchFamily="0" charset="0"/>
              </a:rPr>
              <a:t>A way for visitors to get in touch with you.</a:t>
            </a:r>
            <a:endParaRPr lang="zh-CN" altLang="en-US" sz="2900" b="0" i="0" u="none" strike="noStrike" kern="1200" cap="none" spc="0" baseline="0">
              <a:solidFill>
                <a:srgbClr val="FFFFFF"/>
              </a:solidFill>
              <a:latin typeface="Raleway" pitchFamily="0" charset="0"/>
              <a:ea typeface="Raleway" pitchFamily="0" charset="0"/>
              <a:cs typeface="Raleway" pitchFamily="0" charset="0"/>
              <a:sym typeface="Raleway" pitchFamily="0" charset="0"/>
            </a:endParaRPr>
          </a:p>
        </p:txBody>
      </p:sp>
      <p:grpSp>
        <p:nvGrpSpPr>
          <p:cNvPr id="163" name="Combination"/>
          <p:cNvGrpSpPr>
            <a:grpSpLocks/>
          </p:cNvGrpSpPr>
          <p:nvPr/>
        </p:nvGrpSpPr>
        <p:grpSpPr>
          <a:xfrm rot="2087853">
            <a:off x="758104" y="2637751"/>
            <a:ext cx="481438" cy="481438"/>
            <a:chOff x="758104" y="2637751"/>
            <a:chExt cx="481438" cy="481438"/>
          </a:xfrm>
        </p:grpSpPr>
        <p:sp>
          <p:nvSpPr>
            <p:cNvPr id="161" name="曲线"/>
            <p:cNvSpPr>
              <a:spLocks/>
            </p:cNvSpPr>
            <p:nvPr/>
          </p:nvSpPr>
          <p:spPr>
            <a:xfrm rot="0">
              <a:off x="758104" y="2637751"/>
              <a:ext cx="481438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799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7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62" name="Rectangle"/>
            <p:cNvSpPr>
              <a:spLocks/>
            </p:cNvSpPr>
            <p:nvPr/>
          </p:nvSpPr>
          <p:spPr>
            <a:xfrm rot="0">
              <a:off x="803239" y="2699811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66" name="Combination"/>
          <p:cNvGrpSpPr>
            <a:grpSpLocks/>
          </p:cNvGrpSpPr>
          <p:nvPr/>
        </p:nvGrpSpPr>
        <p:grpSpPr>
          <a:xfrm rot="2087853">
            <a:off x="758104" y="4079483"/>
            <a:ext cx="481438" cy="481438"/>
            <a:chOff x="758104" y="4079483"/>
            <a:chExt cx="481438" cy="481438"/>
          </a:xfrm>
        </p:grpSpPr>
        <p:sp>
          <p:nvSpPr>
            <p:cNvPr id="164" name="曲线"/>
            <p:cNvSpPr>
              <a:spLocks/>
            </p:cNvSpPr>
            <p:nvPr/>
          </p:nvSpPr>
          <p:spPr>
            <a:xfrm rot="0">
              <a:off x="758104" y="4079483"/>
              <a:ext cx="481438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799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7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65" name="Rectangle"/>
            <p:cNvSpPr>
              <a:spLocks/>
            </p:cNvSpPr>
            <p:nvPr/>
          </p:nvSpPr>
          <p:spPr>
            <a:xfrm rot="0">
              <a:off x="803239" y="4141543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69" name="Combination"/>
          <p:cNvGrpSpPr>
            <a:grpSpLocks/>
          </p:cNvGrpSpPr>
          <p:nvPr/>
        </p:nvGrpSpPr>
        <p:grpSpPr>
          <a:xfrm rot="2087853">
            <a:off x="787981" y="5729925"/>
            <a:ext cx="481439" cy="481438"/>
            <a:chOff x="787981" y="5729925"/>
            <a:chExt cx="481439" cy="481438"/>
          </a:xfrm>
        </p:grpSpPr>
        <p:sp>
          <p:nvSpPr>
            <p:cNvPr id="167" name="曲线"/>
            <p:cNvSpPr>
              <a:spLocks/>
            </p:cNvSpPr>
            <p:nvPr/>
          </p:nvSpPr>
          <p:spPr>
            <a:xfrm rot="0">
              <a:off x="787981" y="5729925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68" name="Rectangle"/>
            <p:cNvSpPr>
              <a:spLocks/>
            </p:cNvSpPr>
            <p:nvPr/>
          </p:nvSpPr>
          <p:spPr>
            <a:xfrm rot="0">
              <a:off x="833116" y="5791985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72" name="Combination"/>
          <p:cNvGrpSpPr>
            <a:grpSpLocks/>
          </p:cNvGrpSpPr>
          <p:nvPr/>
        </p:nvGrpSpPr>
        <p:grpSpPr>
          <a:xfrm rot="2087853">
            <a:off x="758104" y="7214664"/>
            <a:ext cx="481438" cy="481438"/>
            <a:chOff x="758104" y="7214664"/>
            <a:chExt cx="481438" cy="481438"/>
          </a:xfrm>
        </p:grpSpPr>
        <p:sp>
          <p:nvSpPr>
            <p:cNvPr id="170" name="曲线"/>
            <p:cNvSpPr>
              <a:spLocks/>
            </p:cNvSpPr>
            <p:nvPr/>
          </p:nvSpPr>
          <p:spPr>
            <a:xfrm rot="0">
              <a:off x="758104" y="7214664"/>
              <a:ext cx="481438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9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799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7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71" name="Rectangle"/>
            <p:cNvSpPr>
              <a:spLocks/>
            </p:cNvSpPr>
            <p:nvPr/>
          </p:nvSpPr>
          <p:spPr>
            <a:xfrm rot="0">
              <a:off x="803239" y="7276724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  <p:grpSp>
        <p:nvGrpSpPr>
          <p:cNvPr id="175" name="Combination"/>
          <p:cNvGrpSpPr>
            <a:grpSpLocks/>
          </p:cNvGrpSpPr>
          <p:nvPr/>
        </p:nvGrpSpPr>
        <p:grpSpPr>
          <a:xfrm rot="2087853">
            <a:off x="802098" y="8803524"/>
            <a:ext cx="481439" cy="481438"/>
            <a:chOff x="802098" y="8803524"/>
            <a:chExt cx="481439" cy="481438"/>
          </a:xfrm>
        </p:grpSpPr>
        <p:sp>
          <p:nvSpPr>
            <p:cNvPr id="173" name="曲线"/>
            <p:cNvSpPr>
              <a:spLocks/>
            </p:cNvSpPr>
            <p:nvPr/>
          </p:nvSpPr>
          <p:spPr>
            <a:xfrm rot="0">
              <a:off x="802098" y="8803524"/>
              <a:ext cx="481439" cy="48143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mpd="sng" cap="sq">
              <a:gradFill rotWithShape="1">
                <a:gsLst>
                  <a:gs pos="0">
                    <a:srgbClr val="F5DFF0">
                      <a:alpha val="2745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 scaled="1"/>
              </a:gradFill>
              <a:prstDash val="solid"/>
              <a:miter/>
            </a:ln>
          </p:spPr>
        </p:sp>
        <p:sp>
          <p:nvSpPr>
            <p:cNvPr id="174" name="Rectangle"/>
            <p:cNvSpPr>
              <a:spLocks/>
            </p:cNvSpPr>
            <p:nvPr/>
          </p:nvSpPr>
          <p:spPr>
            <a:xfrm rot="0">
              <a:off x="847232" y="8865584"/>
              <a:ext cx="391169" cy="37424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sp>
      </p:grpSp>
    </p:spTree>
    <p:extLst>
      <p:ext uri="{BB962C8B-B14F-4D97-AF65-F5344CB8AC3E}">
        <p14:creationId xmlns:p14="http://schemas.microsoft.com/office/powerpoint/2010/main" val="2057349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docProps/app.xml><?xml version="1.0" encoding="utf-8"?>
<Properties xmlns="http://schemas.openxmlformats.org/officeDocument/2006/extended-properties">
  <Template>Normal.eit</Template>
  <TotalTime>1</TotalTime>
  <Application>Office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Purple Black Modern Marketing Plan Presentation</dc:title>
  <cp:lastModifiedBy>Mobile phone user</cp:lastModifiedBy>
  <cp:revision>1</cp:revision>
  <dcterms:created xsi:type="dcterms:W3CDTF">2006-08-16T00:00:00Z</dcterms:created>
  <dcterms:modified xsi:type="dcterms:W3CDTF">2025-09-08T00:26:20Z</dcterms:modified>
</cp:coreProperties>
</file>